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18288000"/>
  <p:notesSz cx="18288000" cy="14630400"/>
  <p:embeddedFontLst>
    <p:embeddedFont>
      <p:font typeface="Prata"/>
      <p:regular r:id="rId13"/>
    </p:embeddedFont>
    <p:embeddedFont>
      <p:font typeface="Prata"/>
      <p:regular r:id="rId14"/>
    </p:embeddedFont>
    <p:embeddedFont>
      <p:font typeface="Raleway"/>
      <p:regular r:id="rId15"/>
    </p:embeddedFont>
    <p:embeddedFont>
      <p:font typeface="Raleway"/>
      <p:regular r:id="rId16"/>
    </p:embeddedFont>
    <p:embeddedFont>
      <p:font typeface="Raleway"/>
      <p:regular r:id="rId17"/>
    </p:embeddedFont>
    <p:embeddedFont>
      <p:font typeface="Raleway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383863" y="4813340"/>
            <a:ext cx="11862673" cy="49425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9700"/>
              </a:lnSpc>
              <a:buNone/>
            </a:pPr>
            <a:r>
              <a:rPr lang="en-US" sz="7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Разбуди в себе силу Верховной Жрицы: узнай свою истинную духовную сущность</a:t>
            </a:r>
            <a:endParaRPr lang="en-US" sz="7750" dirty="0"/>
          </a:p>
        </p:txBody>
      </p:sp>
      <p:sp>
        <p:nvSpPr>
          <p:cNvPr id="5" name="Text 2"/>
          <p:cNvSpPr/>
          <p:nvPr/>
        </p:nvSpPr>
        <p:spPr>
          <a:xfrm>
            <a:off x="1383863" y="10311884"/>
            <a:ext cx="11862673" cy="3162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Внутри тебя дремлет мощная интуитивная сила. Нажми, чтобы раскрыть свои скрытые возможности и научиться слышать голос внутренней мудрости.</a:t>
            </a:r>
            <a:endParaRPr lang="en-US" sz="3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1619726"/>
            <a:ext cx="11862673" cy="1976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50"/>
              </a:lnSpc>
              <a:buNone/>
            </a:pPr>
            <a:r>
              <a:rPr lang="en-US" sz="6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Твои врожденные дары Верховной Жрицы</a:t>
            </a:r>
            <a:endParaRPr lang="en-US" sz="6200" dirty="0"/>
          </a:p>
        </p:txBody>
      </p:sp>
      <p:sp>
        <p:nvSpPr>
          <p:cNvPr id="3" name="Shape 1"/>
          <p:cNvSpPr/>
          <p:nvPr/>
        </p:nvSpPr>
        <p:spPr>
          <a:xfrm>
            <a:off x="1383863" y="4832271"/>
            <a:ext cx="889635" cy="889635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2668905" y="4832271"/>
            <a:ext cx="5170170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Глубинная интуиция</a:t>
            </a:r>
            <a:endParaRPr lang="en-US" sz="3850" dirty="0"/>
          </a:p>
        </p:txBody>
      </p:sp>
      <p:sp>
        <p:nvSpPr>
          <p:cNvPr id="5" name="Text 3"/>
          <p:cNvSpPr/>
          <p:nvPr/>
        </p:nvSpPr>
        <p:spPr>
          <a:xfrm>
            <a:off x="2668905" y="5687139"/>
            <a:ext cx="10577632" cy="253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тебе заложена способность видеть то, что скрыто от других. Твоя интуиция – не просто догадки, а канал связи с высшими знаниями. Доверяй своим предчувствиям – они редко подводят.</a:t>
            </a:r>
            <a:endParaRPr lang="en-US" sz="3100" dirty="0"/>
          </a:p>
        </p:txBody>
      </p:sp>
      <p:sp>
        <p:nvSpPr>
          <p:cNvPr id="6" name="Shape 4"/>
          <p:cNvSpPr/>
          <p:nvPr/>
        </p:nvSpPr>
        <p:spPr>
          <a:xfrm>
            <a:off x="1383863" y="9057680"/>
            <a:ext cx="889635" cy="889635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7" name="Text 5"/>
          <p:cNvSpPr/>
          <p:nvPr/>
        </p:nvSpPr>
        <p:spPr>
          <a:xfrm>
            <a:off x="2668905" y="9057680"/>
            <a:ext cx="5418296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Эмпатия и исцеление</a:t>
            </a:r>
            <a:endParaRPr lang="en-US" sz="3850" dirty="0"/>
          </a:p>
        </p:txBody>
      </p:sp>
      <p:sp>
        <p:nvSpPr>
          <p:cNvPr id="8" name="Text 6"/>
          <p:cNvSpPr/>
          <p:nvPr/>
        </p:nvSpPr>
        <p:spPr>
          <a:xfrm>
            <a:off x="2668905" y="9912548"/>
            <a:ext cx="10577632" cy="253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чувствуешь боль и радость других людей так, будто это твои собственные эмоции. Эта сверхчувствительность – твой дар, позволяющий исцелять словом и присутствием.</a:t>
            </a:r>
            <a:endParaRPr lang="en-US" sz="3100" dirty="0"/>
          </a:p>
        </p:txBody>
      </p:sp>
      <p:sp>
        <p:nvSpPr>
          <p:cNvPr id="9" name="Shape 7"/>
          <p:cNvSpPr/>
          <p:nvPr/>
        </p:nvSpPr>
        <p:spPr>
          <a:xfrm>
            <a:off x="1383863" y="13283089"/>
            <a:ext cx="889635" cy="889635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0" name="Text 8"/>
          <p:cNvSpPr/>
          <p:nvPr/>
        </p:nvSpPr>
        <p:spPr>
          <a:xfrm>
            <a:off x="2668905" y="13283089"/>
            <a:ext cx="4942642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Мудрое влияние</a:t>
            </a:r>
            <a:endParaRPr lang="en-US" sz="3850" dirty="0"/>
          </a:p>
        </p:txBody>
      </p:sp>
      <p:sp>
        <p:nvSpPr>
          <p:cNvPr id="11" name="Text 9"/>
          <p:cNvSpPr/>
          <p:nvPr/>
        </p:nvSpPr>
        <p:spPr>
          <a:xfrm>
            <a:off x="2668905" y="14137958"/>
            <a:ext cx="10577632" cy="253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Тебе не нужно громко заявлять о себе – твоя сила в тихой мудрости. Ты умеешь направлять события, оставаясь в тени, и гасить конфликты одним присутствием.</a:t>
            </a:r>
            <a:endParaRPr lang="en-US" sz="31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1416963"/>
            <a:ext cx="11862673" cy="1976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50"/>
              </a:lnSpc>
              <a:buNone/>
            </a:pPr>
            <a:r>
              <a:rPr lang="en-US" sz="6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Как проявляется твоя внутренняя сила</a:t>
            </a:r>
            <a:endParaRPr lang="en-US" sz="6200" dirty="0"/>
          </a:p>
        </p:txBody>
      </p:sp>
      <p:sp>
        <p:nvSpPr>
          <p:cNvPr id="3" name="Shape 1"/>
          <p:cNvSpPr/>
          <p:nvPr/>
        </p:nvSpPr>
        <p:spPr>
          <a:xfrm>
            <a:off x="1383863" y="4184690"/>
            <a:ext cx="11862673" cy="4175998"/>
          </a:xfrm>
          <a:prstGeom prst="roundRect">
            <a:avLst>
              <a:gd name="adj" fmla="val 1420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1779270" y="4580096"/>
            <a:ext cx="4942642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Связь с природой</a:t>
            </a:r>
            <a:endParaRPr lang="en-US" sz="3850" dirty="0"/>
          </a:p>
        </p:txBody>
      </p:sp>
      <p:sp>
        <p:nvSpPr>
          <p:cNvPr id="5" name="Text 3"/>
          <p:cNvSpPr/>
          <p:nvPr/>
        </p:nvSpPr>
        <p:spPr>
          <a:xfrm>
            <a:off x="1779270" y="5434965"/>
            <a:ext cx="11071860" cy="253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чувствуешь особую связь с природными стихиями. Тебе необходимо регулярно бывать у воды, в лесу или горах – там ты восстанавливаешь свою энергию и находишь ответы на сложные вопросы.</a:t>
            </a:r>
            <a:endParaRPr lang="en-US" sz="3100" dirty="0"/>
          </a:p>
        </p:txBody>
      </p:sp>
      <p:sp>
        <p:nvSpPr>
          <p:cNvPr id="6" name="Shape 4"/>
          <p:cNvSpPr/>
          <p:nvPr/>
        </p:nvSpPr>
        <p:spPr>
          <a:xfrm>
            <a:off x="1383863" y="8756094"/>
            <a:ext cx="11862673" cy="3543419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7" name="Text 5"/>
          <p:cNvSpPr/>
          <p:nvPr/>
        </p:nvSpPr>
        <p:spPr>
          <a:xfrm>
            <a:off x="1779270" y="9151501"/>
            <a:ext cx="4942642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Создание уюта</a:t>
            </a:r>
            <a:endParaRPr lang="en-US" sz="3850" dirty="0"/>
          </a:p>
        </p:txBody>
      </p:sp>
      <p:sp>
        <p:nvSpPr>
          <p:cNvPr id="8" name="Text 6"/>
          <p:cNvSpPr/>
          <p:nvPr/>
        </p:nvSpPr>
        <p:spPr>
          <a:xfrm>
            <a:off x="1779270" y="10006370"/>
            <a:ext cx="11071860" cy="18977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Твой дом – это твое святилище. Ты интуитивно создаешь пространство, наполненное теплом и спокойствием, где каждый чувствует себя защищенным и принятым.</a:t>
            </a:r>
            <a:endParaRPr lang="en-US" sz="3100" dirty="0"/>
          </a:p>
        </p:txBody>
      </p:sp>
      <p:sp>
        <p:nvSpPr>
          <p:cNvPr id="9" name="Shape 7"/>
          <p:cNvSpPr/>
          <p:nvPr/>
        </p:nvSpPr>
        <p:spPr>
          <a:xfrm>
            <a:off x="1383863" y="12694920"/>
            <a:ext cx="11862673" cy="4175998"/>
          </a:xfrm>
          <a:prstGeom prst="roundRect">
            <a:avLst>
              <a:gd name="adj" fmla="val 1420"/>
            </a:avLst>
          </a:prstGeom>
          <a:solidFill>
            <a:srgbClr val="3A3B3C"/>
          </a:solidFill>
          <a:ln/>
        </p:spPr>
      </p:sp>
      <p:sp>
        <p:nvSpPr>
          <p:cNvPr id="10" name="Text 8"/>
          <p:cNvSpPr/>
          <p:nvPr/>
        </p:nvSpPr>
        <p:spPr>
          <a:xfrm>
            <a:off x="1779270" y="13090327"/>
            <a:ext cx="4942642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Служение другим</a:t>
            </a:r>
            <a:endParaRPr lang="en-US" sz="3850" dirty="0"/>
          </a:p>
        </p:txBody>
      </p:sp>
      <p:sp>
        <p:nvSpPr>
          <p:cNvPr id="11" name="Text 9"/>
          <p:cNvSpPr/>
          <p:nvPr/>
        </p:nvSpPr>
        <p:spPr>
          <a:xfrm>
            <a:off x="1779270" y="13945195"/>
            <a:ext cx="11071860" cy="253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Твоя истинная сущность раскрывается в помощи другим – будь то передача знаний, забота или эмоциональная поддержка. Ты делаешь это не из чувства долга, а из глубокой любви.</a:t>
            </a:r>
            <a:endParaRPr lang="en-US" sz="31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2362438"/>
            <a:ext cx="10208300" cy="926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7250"/>
              </a:lnSpc>
              <a:buNone/>
            </a:pPr>
            <a:r>
              <a:rPr lang="en-US" sz="5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Твои вызовы и точки роста</a:t>
            </a:r>
            <a:endParaRPr lang="en-US" sz="5800" dirty="0"/>
          </a:p>
        </p:txBody>
      </p:sp>
      <p:sp>
        <p:nvSpPr>
          <p:cNvPr id="3" name="Shape 1"/>
          <p:cNvSpPr/>
          <p:nvPr/>
        </p:nvSpPr>
        <p:spPr>
          <a:xfrm>
            <a:off x="1800820" y="4030504"/>
            <a:ext cx="45720" cy="11894939"/>
          </a:xfrm>
          <a:prstGeom prst="roundRect">
            <a:avLst>
              <a:gd name="adj" fmla="val 121622"/>
            </a:avLst>
          </a:prstGeom>
          <a:solidFill>
            <a:srgbClr val="535455"/>
          </a:solidFill>
          <a:ln/>
        </p:spPr>
      </p:sp>
      <p:sp>
        <p:nvSpPr>
          <p:cNvPr id="4" name="Shape 2"/>
          <p:cNvSpPr/>
          <p:nvPr/>
        </p:nvSpPr>
        <p:spPr>
          <a:xfrm>
            <a:off x="2172117" y="4841557"/>
            <a:ext cx="1112044" cy="45720"/>
          </a:xfrm>
          <a:prstGeom prst="roundRect">
            <a:avLst>
              <a:gd name="adj" fmla="val 121622"/>
            </a:avLst>
          </a:prstGeom>
          <a:solidFill>
            <a:srgbClr val="535455"/>
          </a:solidFill>
          <a:ln/>
        </p:spPr>
      </p:sp>
      <p:sp>
        <p:nvSpPr>
          <p:cNvPr id="5" name="Shape 3"/>
          <p:cNvSpPr/>
          <p:nvPr/>
        </p:nvSpPr>
        <p:spPr>
          <a:xfrm>
            <a:off x="1383804" y="4447461"/>
            <a:ext cx="834033" cy="834033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6" name="Text 4"/>
          <p:cNvSpPr/>
          <p:nvPr/>
        </p:nvSpPr>
        <p:spPr>
          <a:xfrm>
            <a:off x="1522750" y="4516934"/>
            <a:ext cx="556022" cy="694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35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4350" dirty="0"/>
          </a:p>
        </p:txBody>
      </p:sp>
      <p:sp>
        <p:nvSpPr>
          <p:cNvPr id="7" name="Text 5"/>
          <p:cNvSpPr/>
          <p:nvPr/>
        </p:nvSpPr>
        <p:spPr>
          <a:xfrm>
            <a:off x="3654385" y="4401145"/>
            <a:ext cx="5576411" cy="579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Преодоление сомнений</a:t>
            </a:r>
            <a:endParaRPr lang="en-US" sz="3600" dirty="0"/>
          </a:p>
        </p:txBody>
      </p:sp>
      <p:sp>
        <p:nvSpPr>
          <p:cNvPr id="8" name="Text 6"/>
          <p:cNvSpPr/>
          <p:nvPr/>
        </p:nvSpPr>
        <p:spPr>
          <a:xfrm>
            <a:off x="3654385" y="5202793"/>
            <a:ext cx="9592151" cy="23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2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Твой ум часто погружается в сомнения и противоречия. Научись распознавать моменты внутренней двойственности и возвращаться к своему центру через медитацию и глубокое дыхание.</a:t>
            </a:r>
            <a:endParaRPr lang="en-US" sz="2900" dirty="0"/>
          </a:p>
        </p:txBody>
      </p:sp>
      <p:sp>
        <p:nvSpPr>
          <p:cNvPr id="9" name="Shape 7"/>
          <p:cNvSpPr/>
          <p:nvPr/>
        </p:nvSpPr>
        <p:spPr>
          <a:xfrm>
            <a:off x="2172117" y="9127808"/>
            <a:ext cx="1112044" cy="45720"/>
          </a:xfrm>
          <a:prstGeom prst="roundRect">
            <a:avLst>
              <a:gd name="adj" fmla="val 121622"/>
            </a:avLst>
          </a:prstGeom>
          <a:solidFill>
            <a:srgbClr val="535455"/>
          </a:solidFill>
          <a:ln/>
        </p:spPr>
      </p:sp>
      <p:sp>
        <p:nvSpPr>
          <p:cNvPr id="10" name="Shape 8"/>
          <p:cNvSpPr/>
          <p:nvPr/>
        </p:nvSpPr>
        <p:spPr>
          <a:xfrm>
            <a:off x="1383804" y="8733711"/>
            <a:ext cx="834033" cy="834033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1" name="Text 9"/>
          <p:cNvSpPr/>
          <p:nvPr/>
        </p:nvSpPr>
        <p:spPr>
          <a:xfrm>
            <a:off x="1522750" y="8803184"/>
            <a:ext cx="556022" cy="694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35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4350" dirty="0"/>
          </a:p>
        </p:txBody>
      </p:sp>
      <p:sp>
        <p:nvSpPr>
          <p:cNvPr id="12" name="Text 10"/>
          <p:cNvSpPr/>
          <p:nvPr/>
        </p:nvSpPr>
        <p:spPr>
          <a:xfrm>
            <a:off x="3654385" y="8687395"/>
            <a:ext cx="6050875" cy="579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От мечтаний к действиям</a:t>
            </a:r>
            <a:endParaRPr lang="en-US" sz="3600" dirty="0"/>
          </a:p>
        </p:txBody>
      </p:sp>
      <p:sp>
        <p:nvSpPr>
          <p:cNvPr id="13" name="Text 11"/>
          <p:cNvSpPr/>
          <p:nvPr/>
        </p:nvSpPr>
        <p:spPr>
          <a:xfrm>
            <a:off x="3654385" y="9489043"/>
            <a:ext cx="9592151" cy="23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2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У тебя богатый внутренний мир, но есть склонность оставаться в мечтах вместо реализации идей. Начни записывать свои планы и делать хотя бы один маленький шаг каждый день.</a:t>
            </a:r>
            <a:endParaRPr lang="en-US" sz="2900" dirty="0"/>
          </a:p>
        </p:txBody>
      </p:sp>
      <p:sp>
        <p:nvSpPr>
          <p:cNvPr id="14" name="Shape 12"/>
          <p:cNvSpPr/>
          <p:nvPr/>
        </p:nvSpPr>
        <p:spPr>
          <a:xfrm>
            <a:off x="2172117" y="13414057"/>
            <a:ext cx="1112044" cy="45720"/>
          </a:xfrm>
          <a:prstGeom prst="roundRect">
            <a:avLst>
              <a:gd name="adj" fmla="val 121622"/>
            </a:avLst>
          </a:prstGeom>
          <a:solidFill>
            <a:srgbClr val="535455"/>
          </a:solidFill>
          <a:ln/>
        </p:spPr>
      </p:sp>
      <p:sp>
        <p:nvSpPr>
          <p:cNvPr id="15" name="Shape 13"/>
          <p:cNvSpPr/>
          <p:nvPr/>
        </p:nvSpPr>
        <p:spPr>
          <a:xfrm>
            <a:off x="1383804" y="13019961"/>
            <a:ext cx="834033" cy="834033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6" name="Text 14"/>
          <p:cNvSpPr/>
          <p:nvPr/>
        </p:nvSpPr>
        <p:spPr>
          <a:xfrm>
            <a:off x="1522750" y="13089434"/>
            <a:ext cx="556022" cy="694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35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4350" dirty="0"/>
          </a:p>
        </p:txBody>
      </p:sp>
      <p:sp>
        <p:nvSpPr>
          <p:cNvPr id="17" name="Text 15"/>
          <p:cNvSpPr/>
          <p:nvPr/>
        </p:nvSpPr>
        <p:spPr>
          <a:xfrm>
            <a:off x="3654385" y="12973645"/>
            <a:ext cx="6721197" cy="579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Баланс давания и получения</a:t>
            </a:r>
            <a:endParaRPr lang="en-US" sz="3600" dirty="0"/>
          </a:p>
        </p:txBody>
      </p:sp>
      <p:sp>
        <p:nvSpPr>
          <p:cNvPr id="18" name="Text 16"/>
          <p:cNvSpPr/>
          <p:nvPr/>
        </p:nvSpPr>
        <p:spPr>
          <a:xfrm>
            <a:off x="3654385" y="13775293"/>
            <a:ext cx="9592151" cy="1779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2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можешь становиться "вечной прислугой", отдавая себя другим до истощения. Учись ценить свои желания и потребности так же высоко, как и чужие.</a:t>
            </a:r>
            <a:endParaRPr lang="en-US" sz="2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1935956"/>
            <a:ext cx="11862673" cy="1976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50"/>
              </a:lnSpc>
              <a:buNone/>
            </a:pPr>
            <a:r>
              <a:rPr lang="en-US" sz="6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Признаки дисбаланса твоей энергии</a:t>
            </a:r>
            <a:endParaRPr lang="en-US" sz="6200" dirty="0"/>
          </a:p>
        </p:txBody>
      </p:sp>
      <p:sp>
        <p:nvSpPr>
          <p:cNvPr id="3" name="Shape 1"/>
          <p:cNvSpPr/>
          <p:nvPr/>
        </p:nvSpPr>
        <p:spPr>
          <a:xfrm>
            <a:off x="1383863" y="5148501"/>
            <a:ext cx="889635" cy="889635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2668905" y="5148501"/>
            <a:ext cx="5976818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Эмоциональные качели</a:t>
            </a:r>
            <a:endParaRPr lang="en-US" sz="3850" dirty="0"/>
          </a:p>
        </p:txBody>
      </p:sp>
      <p:sp>
        <p:nvSpPr>
          <p:cNvPr id="5" name="Text 3"/>
          <p:cNvSpPr/>
          <p:nvPr/>
        </p:nvSpPr>
        <p:spPr>
          <a:xfrm>
            <a:off x="2668905" y="6003369"/>
            <a:ext cx="10577632" cy="18977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Если ты замечаешь резкие перепады настроения, истерики или уход в драматизм – это сигнал, что твоя внутренняя Жрица нуждается в исцелении и заботе.</a:t>
            </a:r>
            <a:endParaRPr lang="en-US" sz="3100" dirty="0"/>
          </a:p>
        </p:txBody>
      </p:sp>
      <p:sp>
        <p:nvSpPr>
          <p:cNvPr id="6" name="Shape 4"/>
          <p:cNvSpPr/>
          <p:nvPr/>
        </p:nvSpPr>
        <p:spPr>
          <a:xfrm>
            <a:off x="1383863" y="8741331"/>
            <a:ext cx="889635" cy="889635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7" name="Text 5"/>
          <p:cNvSpPr/>
          <p:nvPr/>
        </p:nvSpPr>
        <p:spPr>
          <a:xfrm>
            <a:off x="2668905" y="8741331"/>
            <a:ext cx="5845850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Информационный шум</a:t>
            </a:r>
            <a:endParaRPr lang="en-US" sz="3850" dirty="0"/>
          </a:p>
        </p:txBody>
      </p:sp>
      <p:sp>
        <p:nvSpPr>
          <p:cNvPr id="8" name="Text 6"/>
          <p:cNvSpPr/>
          <p:nvPr/>
        </p:nvSpPr>
        <p:spPr>
          <a:xfrm>
            <a:off x="2668905" y="9596199"/>
            <a:ext cx="10577632" cy="253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Постоянная потребность во внешнем шуме (телевизор, радио, соцсети) говорит о страхе встретиться с собой настоящей. Практикуй периоды тишины и внутреннего слушания.</a:t>
            </a:r>
            <a:endParaRPr lang="en-US" sz="3100" dirty="0"/>
          </a:p>
        </p:txBody>
      </p:sp>
      <p:sp>
        <p:nvSpPr>
          <p:cNvPr id="9" name="Shape 7"/>
          <p:cNvSpPr/>
          <p:nvPr/>
        </p:nvSpPr>
        <p:spPr>
          <a:xfrm>
            <a:off x="1383863" y="12966740"/>
            <a:ext cx="889635" cy="889635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0" name="Text 8"/>
          <p:cNvSpPr/>
          <p:nvPr/>
        </p:nvSpPr>
        <p:spPr>
          <a:xfrm>
            <a:off x="2668905" y="12966740"/>
            <a:ext cx="6852523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Отрицание женственности</a:t>
            </a:r>
            <a:endParaRPr lang="en-US" sz="3850" dirty="0"/>
          </a:p>
        </p:txBody>
      </p:sp>
      <p:sp>
        <p:nvSpPr>
          <p:cNvPr id="11" name="Text 9"/>
          <p:cNvSpPr/>
          <p:nvPr/>
        </p:nvSpPr>
        <p:spPr>
          <a:xfrm>
            <a:off x="2668905" y="13821608"/>
            <a:ext cx="10577632" cy="253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Если ты чувствуешь себя "недостойной" любви, красивых вещей или комплиментов, это значит, что пора восстанавливать связь со своей женской сущностью через ритуалы самопринятия.</a:t>
            </a:r>
            <a:endParaRPr lang="en-US" sz="31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383863" y="1934766"/>
            <a:ext cx="11862673" cy="2471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9700"/>
              </a:lnSpc>
              <a:buNone/>
            </a:pPr>
            <a:r>
              <a:rPr lang="en-US" sz="7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Как активировать свою Верховную Жрицу</a:t>
            </a:r>
            <a:endParaRPr lang="en-US" sz="7750" dirty="0"/>
          </a:p>
        </p:txBody>
      </p:sp>
      <p:sp>
        <p:nvSpPr>
          <p:cNvPr id="5" name="Text 2"/>
          <p:cNvSpPr/>
          <p:nvPr/>
        </p:nvSpPr>
        <p:spPr>
          <a:xfrm>
            <a:off x="1383863" y="4962049"/>
            <a:ext cx="11862673" cy="3953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Начни день с короткой медитации, представляя, как лунный свет наполняет твое тело мудростью и интуицией. Проводи время у воды – даже простая ванна с морской солью поможет восстановить твою энергию.</a:t>
            </a:r>
            <a:endParaRPr lang="en-US" sz="3850" dirty="0"/>
          </a:p>
        </p:txBody>
      </p:sp>
      <p:sp>
        <p:nvSpPr>
          <p:cNvPr id="6" name="Text 3"/>
          <p:cNvSpPr/>
          <p:nvPr/>
        </p:nvSpPr>
        <p:spPr>
          <a:xfrm>
            <a:off x="1383863" y="9471541"/>
            <a:ext cx="11862673" cy="3162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Веди дневник снов и интуитивных озарений – записывая их, ты укрепляешь связь со своим внутренним голосом. Помни: твоя женская мудрость – не слабость, а великая сила.</a:t>
            </a:r>
            <a:endParaRPr lang="en-US" sz="3850" dirty="0"/>
          </a:p>
        </p:txBody>
      </p:sp>
      <p:sp>
        <p:nvSpPr>
          <p:cNvPr id="7" name="Text 4"/>
          <p:cNvSpPr/>
          <p:nvPr/>
        </p:nvSpPr>
        <p:spPr>
          <a:xfrm>
            <a:off x="1383863" y="13190339"/>
            <a:ext cx="11862673" cy="3162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Поделись этим постом с подругой, в которой ты видишь энергию Верховной Жрицы. Напиши в комментариях, какие качества Жрицы ты узнаешь в себе!</a:t>
            </a:r>
            <a:endParaRPr lang="en-US" sz="3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2025-03-14T13:52:43Z</dcterms:created>
  <dcterms:modified xsi:type="dcterms:W3CDTF">2025-03-14T13:52:43Z</dcterms:modified>
</cp:coreProperties>
</file>